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943" y="1"/>
            <a:ext cx="8659957" cy="2272144"/>
          </a:xfrm>
        </p:spPr>
        <p:txBody>
          <a:bodyPr>
            <a:normAutofit/>
          </a:bodyPr>
          <a:lstStyle/>
          <a:p>
            <a:pPr algn="ctr"/>
            <a:r>
              <a:rPr lang="ky-KG" sz="3200" b="1" dirty="0"/>
              <a:t>Т.Кулатов атындагы  </a:t>
            </a:r>
            <a:r>
              <a:rPr lang="ru-RU" sz="3200" b="1" dirty="0"/>
              <a:t>Кызыл-</a:t>
            </a:r>
            <a:r>
              <a:rPr lang="ru-RU" sz="3200" b="1" dirty="0" err="1"/>
              <a:t>Кыядагы</a:t>
            </a:r>
            <a:r>
              <a:rPr lang="ru-RU" sz="3200" b="1" dirty="0"/>
              <a:t> </a:t>
            </a:r>
            <a:r>
              <a:rPr lang="ru-RU" sz="3200" b="1" dirty="0" err="1"/>
              <a:t>тоо-техникалык</a:t>
            </a:r>
            <a:r>
              <a:rPr lang="ky-KG" sz="3200" b="1" dirty="0"/>
              <a:t>,</a:t>
            </a:r>
            <a:r>
              <a:rPr lang="ru-RU" sz="3200" b="1" dirty="0"/>
              <a:t> инновация </a:t>
            </a:r>
            <a:r>
              <a:rPr lang="ru-RU" sz="3200" b="1" dirty="0" err="1"/>
              <a:t>жана</a:t>
            </a:r>
            <a:r>
              <a:rPr lang="ru-RU" sz="3200" b="1" dirty="0"/>
              <a:t> экономика колледжи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КАРЬЕРА </a:t>
            </a:r>
            <a:r>
              <a:rPr lang="ru-RU" sz="3200" b="1" dirty="0"/>
              <a:t>БОРБОРУ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9309" y="2272145"/>
            <a:ext cx="8877300" cy="3534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Жумушту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кантип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издөө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издеген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бүтүүчүдөрү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y-K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тандайбыз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Бизди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тандашат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5855" y="498764"/>
            <a:ext cx="55418" cy="55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9" y="101312"/>
            <a:ext cx="1626177" cy="162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12699"/>
            <a:ext cx="194310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5" y="4336473"/>
            <a:ext cx="290945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"/>
            <a:ext cx="8610600" cy="1648692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Мазмундуу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критерийлер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142213"/>
              </p:ext>
            </p:extLst>
          </p:nvPr>
        </p:nvGraphicFramePr>
        <p:xfrm>
          <a:off x="1357745" y="1648692"/>
          <a:ext cx="9919855" cy="4668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4731">
                  <a:extLst>
                    <a:ext uri="{9D8B030D-6E8A-4147-A177-3AD203B41FA5}">
                      <a16:colId xmlns:a16="http://schemas.microsoft.com/office/drawing/2014/main" val="3323397420"/>
                    </a:ext>
                  </a:extLst>
                </a:gridCol>
                <a:gridCol w="5935124">
                  <a:extLst>
                    <a:ext uri="{9D8B030D-6E8A-4147-A177-3AD203B41FA5}">
                      <a16:colId xmlns:a16="http://schemas.microsoft.com/office/drawing/2014/main" val="852789420"/>
                    </a:ext>
                  </a:extLst>
                </a:gridCol>
              </a:tblGrid>
              <a:tr h="514384">
                <a:tc>
                  <a:txBody>
                    <a:bodyPr/>
                    <a:lstStyle/>
                    <a:p>
                      <a:pPr marL="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Таржымал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52" marR="220049" marT="68795" marB="32513" anchor="b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Коштомо кат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52" marR="220049" marT="68795" marB="32513" anchor="b"/>
                </a:tc>
                <a:extLst>
                  <a:ext uri="{0D108BD9-81ED-4DB2-BD59-A6C34878D82A}">
                    <a16:rowId xmlns:a16="http://schemas.microsoft.com/office/drawing/2014/main" val="765325276"/>
                  </a:ext>
                </a:extLst>
              </a:tr>
              <a:tr h="2739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өзүнүздүн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билим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деңгээлинизди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жана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мансап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баскычтарыңызды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эске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түшүрүңүз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52" marR="220049" marT="68795" marB="32513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1095"/>
                        </a:spcAft>
                        <a:buClr>
                          <a:srgbClr val="000000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Төмөнкү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суроолорго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жооп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издеңиз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:</a:t>
                      </a:r>
                      <a:endParaRPr lang="ru-RU" sz="1050" b="1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lnSpc>
                          <a:spcPct val="119000"/>
                        </a:lnSpc>
                        <a:spcAft>
                          <a:spcPts val="445"/>
                        </a:spcAft>
                        <a:buClr>
                          <a:srgbClr val="000000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Эмне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үчүн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бул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кызмат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ордуна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документтерди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тапшырып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жатасыз</a:t>
                      </a:r>
                      <a:r>
                        <a:rPr lang="ru-RU" sz="2000" b="1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?</a:t>
                      </a:r>
                      <a:endParaRPr lang="ru-RU" sz="1050" b="1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3535" indent="-342900">
                        <a:lnSpc>
                          <a:spcPct val="107000"/>
                        </a:lnSpc>
                        <a:spcAft>
                          <a:spcPts val="109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effectLst/>
                        </a:rPr>
                        <a:t>Сиз </a:t>
                      </a:r>
                      <a:r>
                        <a:rPr lang="ru-RU" sz="2000" b="1" dirty="0" err="1">
                          <a:effectLst/>
                        </a:rPr>
                        <a:t>эмне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сунуштай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аласыз</a:t>
                      </a:r>
                      <a:r>
                        <a:rPr lang="ru-RU" sz="2000" b="1" dirty="0">
                          <a:effectLst/>
                        </a:rPr>
                        <a:t>?</a:t>
                      </a:r>
                      <a:endParaRPr lang="ru-RU" sz="1050" b="1" dirty="0">
                        <a:effectLst/>
                      </a:endParaRPr>
                    </a:p>
                    <a:p>
                      <a:pPr marL="343535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err="1" smtClean="0">
                          <a:effectLst/>
                        </a:rPr>
                        <a:t>Эмне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үчүн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сөзсүз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Сизди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жумушка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алыш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керек</a:t>
                      </a:r>
                      <a:r>
                        <a:rPr lang="ru-RU" sz="2000" b="1" dirty="0">
                          <a:effectLst/>
                        </a:rPr>
                        <a:t>?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52" marR="220049" marT="68795" marB="32513" anchor="b"/>
                </a:tc>
                <a:extLst>
                  <a:ext uri="{0D108BD9-81ED-4DB2-BD59-A6C34878D82A}">
                    <a16:rowId xmlns:a16="http://schemas.microsoft.com/office/drawing/2014/main" val="1890430573"/>
                  </a:ext>
                </a:extLst>
              </a:tr>
              <a:tr h="1414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Коштомо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каттагы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далилдер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үчүн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негиздемелер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таржымалда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тастыкталышы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керек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52" marR="220049" marT="68795" marB="32513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03000"/>
                        </a:lnSpc>
                        <a:spcAft>
                          <a:spcPts val="955"/>
                        </a:spcAft>
                      </a:pPr>
                      <a:r>
                        <a:rPr lang="ru-RU" sz="1500" dirty="0">
                          <a:effectLst/>
                        </a:rPr>
                        <a:t>❑</a:t>
                      </a:r>
                      <a:r>
                        <a:rPr lang="ru-RU" sz="1800" b="1" dirty="0" err="1">
                          <a:effectLst/>
                        </a:rPr>
                        <a:t>өмүр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баяндын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кайталап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жазылган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түрү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болбош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керек</a:t>
                      </a:r>
                      <a:r>
                        <a:rPr lang="ru-RU" sz="1800" b="1" dirty="0">
                          <a:effectLst/>
                        </a:rPr>
                        <a:t>!</a:t>
                      </a:r>
                      <a:endParaRPr lang="ru-RU" sz="1000" b="1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❑</a:t>
                      </a:r>
                      <a:r>
                        <a:rPr lang="ru-RU" sz="1800" b="1" dirty="0" err="1">
                          <a:effectLst/>
                        </a:rPr>
                        <a:t>Кыска</a:t>
                      </a:r>
                      <a:r>
                        <a:rPr lang="ru-RU" sz="1800" b="1" dirty="0">
                          <a:effectLst/>
                        </a:rPr>
                        <a:t>, так, </a:t>
                      </a:r>
                      <a:r>
                        <a:rPr lang="ru-RU" sz="1800" b="1" dirty="0" err="1">
                          <a:effectLst/>
                        </a:rPr>
                        <a:t>далилдүү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жана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түшүнүктүү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түзүлүшү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керек</a:t>
                      </a:r>
                      <a:r>
                        <a:rPr lang="ru-RU" sz="1800" b="1" dirty="0">
                          <a:effectLst/>
                        </a:rPr>
                        <a:t>!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52" marR="220049" marT="68795" marB="32513"/>
                </a:tc>
                <a:extLst>
                  <a:ext uri="{0D108BD9-81ED-4DB2-BD59-A6C34878D82A}">
                    <a16:rowId xmlns:a16="http://schemas.microsoft.com/office/drawing/2014/main" val="169560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09" y="764373"/>
            <a:ext cx="9040091" cy="1293028"/>
          </a:xfrm>
        </p:spPr>
        <p:txBody>
          <a:bodyPr/>
          <a:lstStyle/>
          <a:p>
            <a:r>
              <a:rPr lang="ru-RU" sz="4400" b="1" dirty="0" err="1"/>
              <a:t>Аңгемелешүүгө</a:t>
            </a:r>
            <a:r>
              <a:rPr lang="ru-RU" sz="4400" b="1" dirty="0"/>
              <a:t> </a:t>
            </a:r>
            <a:r>
              <a:rPr lang="ru-RU" sz="4400" b="1" dirty="0" err="1"/>
              <a:t>даярдык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учурунда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такталат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ачыкталат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таанышат,талапкер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алгачкы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ойпикирин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Аңгемелешүүнүн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ордуна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шайкеш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Аңгемелешүүдө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чындыкты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сүйлөңүз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демейдегидей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мыкты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жактарыңызды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көрсөтө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билиңиз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Аңгемелешүүгө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чакырылганыңызга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кубануу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андагы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көрө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билүү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Сиз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утушка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болушуңуз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ыктымал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73" y="429491"/>
            <a:ext cx="10065327" cy="1627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Аңгемелешүүгө</a:t>
            </a:r>
            <a:r>
              <a:rPr lang="ru-RU" b="1" dirty="0"/>
              <a:t> </a:t>
            </a:r>
            <a:r>
              <a:rPr lang="ru-RU" b="1" dirty="0" err="1"/>
              <a:t>даярдануу</a:t>
            </a:r>
            <a:r>
              <a:rPr lang="ru-RU" b="1" dirty="0"/>
              <a:t> - </a:t>
            </a:r>
            <a:r>
              <a:rPr lang="ru-RU" b="1" dirty="0" err="1"/>
              <a:t>туура</a:t>
            </a:r>
            <a:r>
              <a:rPr lang="ru-RU" b="1" dirty="0"/>
              <a:t> </a:t>
            </a:r>
            <a:r>
              <a:rPr lang="ru-RU" b="1" dirty="0" err="1"/>
              <a:t>ынандыруу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болуучу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Өзүнүз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беринизчи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Буга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иштедиңиз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тандап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алышыбыз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күчтүү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чабал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жактарыңыз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ийгиликтериңиз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бериңизчи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элестетесиз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ыкмаңызды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жумушуңузду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алмаштырдыңыз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күтүүлөрүңүз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суроолоруңуз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005" y="3926897"/>
            <a:ext cx="4393995" cy="29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7" y="764373"/>
            <a:ext cx="9289473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/>
              <a:t>Аңгемселешүүдөгү</a:t>
            </a:r>
            <a:r>
              <a:rPr lang="ru-RU" b="1" dirty="0"/>
              <a:t> </a:t>
            </a:r>
            <a:r>
              <a:rPr lang="ru-RU" b="1" dirty="0" err="1"/>
              <a:t>дене</a:t>
            </a:r>
            <a:r>
              <a:rPr lang="ru-RU" b="1" dirty="0"/>
              <a:t>-бой тили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1506200" cy="40241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ойлоп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турсак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бербейбиз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Бирок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-бой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тилибиз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биздин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сезимдерибизди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билдирип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унчукпай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турсак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денебоюбуз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сүйлөгөнүн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уланта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</a:rPr>
              <a:t>Адистер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бөлүмүнүн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кызматкерлерине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аңгемелешүү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учурунда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жакпаган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жагдайлар</a:t>
            </a:r>
            <a:r>
              <a:rPr lang="ru-RU" sz="2000" b="1" dirty="0">
                <a:solidFill>
                  <a:srgbClr val="00B0F0"/>
                </a:solidFill>
              </a:rPr>
              <a:t>: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мүмкүндүгү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жоктугу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(67%)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Жылмаюу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жоктугу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(38%)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Ойдолоп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отуруу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(33%)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Жүүнү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бош,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ылдыпаган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келбети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(33%)</a:t>
            </a:r>
          </a:p>
          <a:p>
            <a:pPr lvl="0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кысышуу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(26%)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Колдорун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кайчылаштыруу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(21%)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Чачы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ойноо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бети-башын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ушалай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бериши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(21%) 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Колдорун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шилтей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(9%)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3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473" y="387927"/>
            <a:ext cx="9455727" cy="16694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Аңгемелешүүгө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тандоо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510146"/>
            <a:ext cx="11873345" cy="5347854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lnSpc>
                <a:spcPct val="102000"/>
              </a:lnSpc>
              <a:spcAft>
                <a:spcPts val="490"/>
              </a:spcAft>
              <a:buClr>
                <a:srgbClr val="000000"/>
              </a:buClr>
              <a:buSzPts val="2000"/>
            </a:pP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Кимде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-ким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аңгемелешүүгө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туура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эмес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кийинип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барса, ал </a:t>
            </a:r>
            <a:r>
              <a:rPr lang="ru-RU" sz="2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ru-RU" sz="260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аттанганда</a:t>
            </a:r>
            <a:r>
              <a:rPr lang="ru-RU" sz="2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эле </a:t>
            </a:r>
            <a:r>
              <a:rPr lang="ru-RU" sz="260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ээрге</a:t>
            </a:r>
            <a:r>
              <a:rPr lang="ru-RU" sz="2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кыйшык</a:t>
            </a:r>
            <a:r>
              <a:rPr lang="ru-RU" sz="2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отурду</a:t>
            </a:r>
            <a:r>
              <a:rPr lang="ru-RU" sz="2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дегендей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абалда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болот.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Бул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кийими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менен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ал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ошол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уюмга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ишканага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шайкеш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эмес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экенин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көрсөтөт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2000"/>
              </a:lnSpc>
              <a:spcAft>
                <a:spcPts val="490"/>
              </a:spcAft>
              <a:buClr>
                <a:srgbClr val="000000"/>
              </a:buClr>
              <a:buSzPts val="2000"/>
            </a:pP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Аңгемелешүүгө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киийм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тандоодо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бирдиктүү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дресс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-код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жок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антсе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да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биринэкин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негизги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эрежелерди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кармануу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зарыл:</a:t>
            </a:r>
            <a:endParaRPr lang="ru-RU" sz="13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2000"/>
              </a:lnSpc>
              <a:spcAft>
                <a:spcPts val="490"/>
              </a:spcAft>
              <a:buClr>
                <a:srgbClr val="000000"/>
              </a:buClr>
              <a:buSzPts val="2000"/>
            </a:pP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Кийген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кийимиңиз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тыкан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таза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Сиз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иштей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турган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тармакка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ылайыктуу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болсун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Ким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шалакы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тыкан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эмес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кийинсе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ой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жүгүртүүсү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да,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ошондой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пикир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бар. </a:t>
            </a:r>
            <a:endParaRPr lang="ru-RU" sz="13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2000"/>
              </a:lnSpc>
              <a:spcAft>
                <a:spcPts val="800"/>
              </a:spcAft>
              <a:buClr>
                <a:srgbClr val="000000"/>
              </a:buClr>
              <a:buSzPts val="2000"/>
            </a:pP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Өтө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экстраваганттуу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кийинбеңиз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Аңгемелешүүдө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дайыма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Сиз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бул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командага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төп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келесизби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же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ыңгайлаша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аласызбы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маселе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коюлат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Туура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тандап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кийген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кийимиңиз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менен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Сиз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аңгемелешүүгө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даярдык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көргөнүңүздү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иш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берүүчү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кандай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коерун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билериңизди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билдиресиз</a:t>
            </a:r>
            <a:r>
              <a:rPr lang="ru-RU" sz="2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Clr>
                <a:srgbClr val="000000"/>
              </a:buClr>
              <a:buSzPts val="2000"/>
            </a:pPr>
            <a:r>
              <a:rPr lang="ru-RU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эрежелерди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сактасаңыз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аңгемелешүү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ийгиликтүү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өтөт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ru-RU" sz="13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665018"/>
            <a:ext cx="11901055" cy="60544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Адистер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бөлүмүнүн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тапшырган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документтериңизден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көптү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билет. Эми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инсандык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сапаттарыңыз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кызыктырат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y-KG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Кеңештер 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көнүл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бурунуз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бериңиз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Берилүүсү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мурунтан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даярдык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көрүңүз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албетте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ал-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кесипкөйлөрдүн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энчиси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берилиши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ойлонуп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көрүңүз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даярданып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коюңуз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Оппонентериңизди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отуруңуз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көзүн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абалга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которулуп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калдыбы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кызыксыз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топтонңуз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Сиз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аңгемелешүүгө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чын-дилиңиз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позитивдүү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катары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көрүнүшүңүз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y-KG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 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Саатыңызга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Уюлдук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телефонуңузду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иштетүүгө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Маңызсыз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сүйлөөгө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Текеберленүүгө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Аңгемелешүүдө</a:t>
            </a:r>
            <a:r>
              <a:rPr lang="ru-RU" b="1" dirty="0"/>
              <a:t> </a:t>
            </a:r>
            <a:r>
              <a:rPr lang="ru-RU" b="1" dirty="0" err="1"/>
              <a:t>берилүүчү</a:t>
            </a:r>
            <a:r>
              <a:rPr lang="ru-RU" b="1" dirty="0"/>
              <a:t> </a:t>
            </a:r>
            <a:r>
              <a:rPr lang="ru-RU" b="1" dirty="0" err="1"/>
              <a:t>суроолор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Биздин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билесиз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ишкана-уюм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болоруңуз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элестөөңүз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пикирге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негизделет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суроо-Сиздин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экениңизди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жообуңуз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иштөөгө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койгонуңузду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көргөзөсүз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берилүүчү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аңгемелешүүгө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келдиңиз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эмнелерди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билесиз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өндүрүмдү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айрыкча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эсептейсиз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атаандаштарыбыз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экендигин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билесизби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1" y="764373"/>
            <a:ext cx="9552709" cy="129302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Талапкердин</a:t>
            </a:r>
            <a:r>
              <a:rPr lang="ru-RU" b="1" dirty="0"/>
              <a:t> </a:t>
            </a:r>
            <a:r>
              <a:rPr lang="ru-RU" b="1" dirty="0" err="1"/>
              <a:t>жекече</a:t>
            </a:r>
            <a:r>
              <a:rPr lang="ru-RU" b="1" dirty="0"/>
              <a:t> </a:t>
            </a:r>
            <a:r>
              <a:rPr lang="ru-RU" b="1" dirty="0" err="1"/>
              <a:t>жагдайлары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адистикти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окуп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үйрөндүңүз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мерчемделгенин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пландалганын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кокусунан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түшүнгүсү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Эмнеликтен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адистикти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тандап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алганыңызга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негиздеме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бериңиз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18" y="764373"/>
            <a:ext cx="9774382" cy="1293028"/>
          </a:xfrm>
        </p:spPr>
        <p:txBody>
          <a:bodyPr/>
          <a:lstStyle/>
          <a:p>
            <a:r>
              <a:rPr lang="ru-RU" b="1" dirty="0"/>
              <a:t>Сиз </a:t>
            </a:r>
            <a:r>
              <a:rPr lang="ru-RU" b="1" dirty="0" err="1"/>
              <a:t>эмне</a:t>
            </a:r>
            <a:r>
              <a:rPr lang="ru-RU" b="1" dirty="0"/>
              <a:t> </a:t>
            </a:r>
            <a:r>
              <a:rPr lang="ru-RU" b="1" dirty="0" err="1"/>
              <a:t>себептен</a:t>
            </a:r>
            <a:r>
              <a:rPr lang="ru-RU" b="1" dirty="0"/>
              <a:t> </a:t>
            </a:r>
            <a:r>
              <a:rPr lang="ru-RU" b="1" dirty="0" err="1"/>
              <a:t>жумуш</a:t>
            </a:r>
            <a:r>
              <a:rPr lang="ru-RU" b="1" dirty="0"/>
              <a:t> </a:t>
            </a:r>
            <a:r>
              <a:rPr lang="ru-RU" b="1" dirty="0" err="1"/>
              <a:t>алмаштырууну</a:t>
            </a:r>
            <a:r>
              <a:rPr lang="ru-RU" b="1" dirty="0"/>
              <a:t> </a:t>
            </a:r>
            <a:r>
              <a:rPr lang="ru-RU" b="1" dirty="0" err="1"/>
              <a:t>каалайсыз</a:t>
            </a:r>
            <a:r>
              <a:rPr lang="ru-RU" b="1" dirty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турмуштук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мерчемдериңиз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Пландарыныз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экененин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билгиси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келет.Жаны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конкреттүү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чөйрөсүндө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мүмкүндүгүн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пайдалангыңыз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түшүндүрүңүз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y-K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291" y="764373"/>
            <a:ext cx="9247909" cy="129302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Талапкердин</a:t>
            </a:r>
            <a:r>
              <a:rPr lang="ru-RU" b="1" dirty="0"/>
              <a:t> </a:t>
            </a:r>
            <a:r>
              <a:rPr lang="ru-RU" b="1" dirty="0" err="1"/>
              <a:t>жекече</a:t>
            </a:r>
            <a:r>
              <a:rPr lang="ru-RU" b="1" dirty="0"/>
              <a:t> </a:t>
            </a:r>
            <a:r>
              <a:rPr lang="ru-RU" b="1" dirty="0" err="1"/>
              <a:t>жагдайлары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45674"/>
            <a:ext cx="10820400" cy="44730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окуңуз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узакка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созулган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адаштырууга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бербеңиз.Иш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ыңгайсыз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кыларыңызды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көргүсү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ишмердүүлүк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өлкөгө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үй-бүлөлүк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майдачүйдөлөбөй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отурбай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бериңиз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Турмуштук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жашооңузга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күчтүү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таасир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көбүрөөк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тийгизди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тажырыйбадан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өттүңүз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ишмердүүлүк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алектенгенсиз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элеңиз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6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8" y="1"/>
            <a:ext cx="8091054" cy="2036618"/>
          </a:xfrm>
        </p:spPr>
        <p:txBody>
          <a:bodyPr>
            <a:noAutofit/>
          </a:bodyPr>
          <a:lstStyle/>
          <a:p>
            <a:pPr algn="ctr"/>
            <a:r>
              <a:rPr lang="ky-KG" sz="2400" b="1" dirty="0"/>
              <a:t>Т.Кулатов атындагы  </a:t>
            </a:r>
            <a:r>
              <a:rPr lang="ru-RU" sz="2400" b="1" dirty="0"/>
              <a:t>Кызыл-</a:t>
            </a:r>
            <a:r>
              <a:rPr lang="ru-RU" sz="2400" b="1" dirty="0" err="1"/>
              <a:t>Кыядагы</a:t>
            </a:r>
            <a:r>
              <a:rPr lang="ru-RU" sz="2400" b="1" dirty="0"/>
              <a:t> </a:t>
            </a:r>
            <a:r>
              <a:rPr lang="ru-RU" sz="2400" b="1" dirty="0" err="1"/>
              <a:t>тоо-техникалык</a:t>
            </a:r>
            <a:r>
              <a:rPr lang="ky-KG" sz="2400" b="1" dirty="0"/>
              <a:t>,</a:t>
            </a:r>
            <a:r>
              <a:rPr lang="ru-RU" sz="2400" b="1" dirty="0"/>
              <a:t> инновация </a:t>
            </a:r>
            <a:r>
              <a:rPr lang="ru-RU" sz="2400" b="1" dirty="0" err="1"/>
              <a:t>жана</a:t>
            </a:r>
            <a:r>
              <a:rPr lang="ru-RU" sz="2400" b="1" dirty="0"/>
              <a:t> экономика колледжи </a:t>
            </a:r>
            <a:br>
              <a:rPr lang="ru-RU" sz="2400" b="1" dirty="0"/>
            </a:br>
            <a:r>
              <a:rPr lang="ru-RU" sz="2400" b="1" dirty="0"/>
              <a:t>КАРЬЕРА </a:t>
            </a:r>
            <a:r>
              <a:rPr lang="ru-RU" sz="2400" b="1" dirty="0" smtClean="0"/>
              <a:t>БОРБОРУ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0"/>
            <a:ext cx="1786082" cy="17860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1943100" cy="1828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10772" y="1939637"/>
            <a:ext cx="7870537" cy="595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 ЭРЕЖЕЛЕР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0773" y="3394364"/>
            <a:ext cx="879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издөөнүн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жакшылап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аракеттениңиз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издөө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баштапкы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түшүнүү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бериңиз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каалайм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тармактарды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аныктаңыз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кулактандыруулардагы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жасаганды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компетенцияларыңызды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жөндөмүңүздү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талдоодон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тармакка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ылайыктуумун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компетенцияларыңызды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жөндөмүңүздү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талдоодон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компетенцияларын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баалоо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1634836"/>
            <a:ext cx="11326091" cy="458384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Эмнеликтен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тандап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алышыбыз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берериңиди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баарыдан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элестетериңизди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күчтүү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берүүчүнүн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шайкеш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келгидей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күчтүү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чабал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жактарыңыз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эсептейсиз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/>
            <a:endParaRPr lang="ky-K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жөндөмүңүздү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текшергиси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келет.Сиз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чабал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жактарыңызга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койбостон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күчтүү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коюңуз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келечегиңизди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элестетесиз?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карашыңыз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жөндөмүңүз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кызыкчылыктары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шайкеш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Айрыкча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мерчемдөө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көрсөтүшүнүз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Өзүн-өзү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баалоо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тааныш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элеңиз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сапаттарыңызды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өзгөрткүңүз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ордуна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түрткү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умтулуу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шыктануу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иштөөгө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чындап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кызыкдарсызбы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кыялданып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жүргөн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муктаж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экендигиңизди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түшүнгүсү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бериңиз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артыкчылыктарын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катышкыңыз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белгилеңиз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жетишкендиктерге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типтүү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кантип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шыктандырууга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өзүңүздүн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иштөө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жетишкиңиз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чечимиңизди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жетекчилик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макулдашасыз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Кесиптештериңизге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мамилеңизди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кантип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элеңиз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Башка </a:t>
            </a:r>
            <a:r>
              <a:rPr lang="ru-RU" b="1" dirty="0" err="1"/>
              <a:t>суроолор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3892"/>
            <a:ext cx="10820400" cy="4874794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өлчөмдө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айлык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алгыңыз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төлөнөрүн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кошкондо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сүйлөшүп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макулдашып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атоонуз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орношууну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аягына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ойлонгонуңузду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бошонуу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эмгек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мамилелерин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макулдашкан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мөнөттөрдөн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таанышканыңызды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текшергиси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убактыңыздан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күтөсүз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келечекте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өнүгүүнү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каалайсыз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Иш</a:t>
            </a:r>
            <a:r>
              <a:rPr lang="ru-RU" b="1" dirty="0"/>
              <a:t> </a:t>
            </a:r>
            <a:r>
              <a:rPr lang="ru-RU" b="1" dirty="0" err="1"/>
              <a:t>берүүчүгө</a:t>
            </a:r>
            <a:r>
              <a:rPr lang="ru-RU" b="1" dirty="0"/>
              <a:t> Сиз </a:t>
            </a:r>
            <a:r>
              <a:rPr lang="ru-RU" b="1" dirty="0" err="1"/>
              <a:t>бере</a:t>
            </a:r>
            <a:r>
              <a:rPr lang="ru-RU" b="1" dirty="0"/>
              <a:t> </a:t>
            </a:r>
            <a:r>
              <a:rPr lang="ru-RU" b="1" dirty="0" err="1"/>
              <a:t>турган</a:t>
            </a:r>
            <a:r>
              <a:rPr lang="ru-RU" b="1" dirty="0"/>
              <a:t> </a:t>
            </a:r>
            <a:r>
              <a:rPr lang="ru-RU" b="1" dirty="0" err="1"/>
              <a:t>болжолдуу</a:t>
            </a:r>
            <a:r>
              <a:rPr lang="ru-RU" b="1" dirty="0"/>
              <a:t> </a:t>
            </a:r>
            <a:r>
              <a:rPr lang="ru-RU" b="1" dirty="0" err="1"/>
              <a:t>суроолор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киришүү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баскычы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бөлүмдөр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таанышам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кесиптештерим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иштешүүгө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тышкы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адистери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ордум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таанышсам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баскычы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мүмкүнчүлүктөрү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Дасыгын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жогорулатуу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маселелеринде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таризде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83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9" y="360218"/>
            <a:ext cx="10411691" cy="1697183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издөөдө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жеткирүүчү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2918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Кылдаттап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бышыктап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издөө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демилге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ийкемдүүлүк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багытталуу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тармак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23" y="5602794"/>
            <a:ext cx="7240010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429491"/>
            <a:ext cx="11707091" cy="162791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>
                <a:solidFill>
                  <a:srgbClr val="FF0000"/>
                </a:solidFill>
              </a:rPr>
              <a:t>Жумуш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издөө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үчүн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Сиздин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карамагыңыздагы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баардык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маалымат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ресурстарын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пайдаланыңыз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59"/>
            <a:ext cx="10820400" cy="4024125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Гезиттер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Ош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«Ош-Парк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Бишкек»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гезиттери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928"/>
            <a:ext cx="3475505" cy="2166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9" y="3470564"/>
            <a:ext cx="4620491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Интернет </a:t>
            </a:r>
            <a:r>
              <a:rPr lang="ru-RU" b="1" dirty="0" err="1"/>
              <a:t>ресурстар</a:t>
            </a:r>
            <a:r>
              <a:rPr lang="ru-RU" dirty="0"/>
              <a:t>;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1911928"/>
            <a:ext cx="11333017" cy="45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90" y="1"/>
            <a:ext cx="1050867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https://kkgtk.kg/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094509"/>
            <a:ext cx="10543309" cy="537815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3892" y="3530886"/>
            <a:ext cx="3093028" cy="27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5" y="443345"/>
            <a:ext cx="10300855" cy="161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Жумуш</a:t>
            </a:r>
            <a:r>
              <a:rPr lang="ru-RU" b="1" dirty="0"/>
              <a:t> </a:t>
            </a:r>
            <a:r>
              <a:rPr lang="ru-RU" b="1" dirty="0" err="1"/>
              <a:t>издөө</a:t>
            </a:r>
            <a:r>
              <a:rPr lang="ru-RU" b="1" dirty="0"/>
              <a:t> </a:t>
            </a:r>
            <a:r>
              <a:rPr lang="ru-RU" b="1" dirty="0" err="1"/>
              <a:t>учурунда</a:t>
            </a:r>
            <a:r>
              <a:rPr lang="ru-RU" b="1" dirty="0"/>
              <a:t> </a:t>
            </a:r>
            <a:r>
              <a:rPr lang="ru-RU" b="1" dirty="0" err="1"/>
              <a:t>туура</a:t>
            </a:r>
            <a:r>
              <a:rPr lang="ru-RU" b="1" dirty="0"/>
              <a:t>, </a:t>
            </a:r>
            <a:r>
              <a:rPr lang="ru-RU" b="1" dirty="0" err="1"/>
              <a:t>түз</a:t>
            </a:r>
            <a:r>
              <a:rPr lang="ru-RU" b="1" dirty="0"/>
              <a:t> </a:t>
            </a:r>
            <a:r>
              <a:rPr lang="ru-RU" b="1" dirty="0" err="1"/>
              <a:t>ниетте</a:t>
            </a:r>
            <a:r>
              <a:rPr lang="ru-RU" b="1" dirty="0"/>
              <a:t> </a:t>
            </a:r>
            <a:r>
              <a:rPr lang="ru-RU" b="1" dirty="0" err="1"/>
              <a:t>болуу</a:t>
            </a:r>
            <a:r>
              <a:rPr lang="ru-RU" b="1" dirty="0"/>
              <a:t> </a:t>
            </a:r>
            <a:r>
              <a:rPr lang="ru-RU" b="1" dirty="0" err="1"/>
              <a:t>маанилуу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981" y="1662545"/>
            <a:ext cx="9781309" cy="45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7" y="304800"/>
            <a:ext cx="10356273" cy="17526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Бош </a:t>
            </a:r>
            <a:r>
              <a:rPr lang="ru-RU" b="1" dirty="0" err="1">
                <a:solidFill>
                  <a:srgbClr val="FF0000"/>
                </a:solidFill>
              </a:rPr>
              <a:t>кызмат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ордуна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документтерди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тапшыруу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3200" b="1" dirty="0"/>
              <a:t>Сиз </a:t>
            </a:r>
            <a:r>
              <a:rPr lang="ru-RU" sz="3200" b="1" dirty="0" err="1"/>
              <a:t>тапшырган</a:t>
            </a:r>
            <a:r>
              <a:rPr lang="ru-RU" sz="3200" b="1" dirty="0"/>
              <a:t> </a:t>
            </a:r>
            <a:r>
              <a:rPr lang="ru-RU" sz="3200" b="1" dirty="0" err="1"/>
              <a:t>документтерге</a:t>
            </a:r>
            <a:r>
              <a:rPr lang="ru-RU" sz="3200" b="1" dirty="0"/>
              <a:t> карата </a:t>
            </a:r>
            <a:r>
              <a:rPr lang="ru-RU" sz="3200" b="1" dirty="0" err="1"/>
              <a:t>Иш</a:t>
            </a:r>
            <a:r>
              <a:rPr lang="ru-RU" sz="3200" b="1" dirty="0"/>
              <a:t> </a:t>
            </a:r>
            <a:r>
              <a:rPr lang="ru-RU" sz="3200" b="1" dirty="0" err="1"/>
              <a:t>берүүчүдө</a:t>
            </a:r>
            <a:r>
              <a:rPr lang="ru-RU" sz="3200" b="1" dirty="0"/>
              <a:t> Сиз </a:t>
            </a:r>
            <a:r>
              <a:rPr lang="ru-RU" sz="3200" b="1" dirty="0" err="1"/>
              <a:t>жөнүндө</a:t>
            </a:r>
            <a:r>
              <a:rPr lang="ru-RU" sz="3200" b="1" dirty="0"/>
              <a:t> </a:t>
            </a:r>
            <a:r>
              <a:rPr lang="ru-RU" sz="3200" b="1" dirty="0" err="1"/>
              <a:t>алгачкы</a:t>
            </a:r>
            <a:r>
              <a:rPr lang="ru-RU" sz="3200" b="1" dirty="0"/>
              <a:t> ой-</a:t>
            </a:r>
            <a:r>
              <a:rPr lang="ru-RU" sz="3200" b="1" dirty="0" err="1"/>
              <a:t>пикирлерди</a:t>
            </a:r>
            <a:r>
              <a:rPr lang="ru-RU" sz="3200" b="1" dirty="0"/>
              <a:t> </a:t>
            </a:r>
            <a:r>
              <a:rPr lang="ru-RU" sz="3200" b="1" dirty="0" err="1"/>
              <a:t>жаратат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lvl="0" fontAlgn="base"/>
            <a:r>
              <a:rPr lang="ru-RU" sz="3200" b="1" dirty="0" err="1"/>
              <a:t>Сабатсыз</a:t>
            </a:r>
            <a:r>
              <a:rPr lang="ru-RU" sz="3200" b="1" dirty="0"/>
              <a:t>, ката </a:t>
            </a:r>
            <a:r>
              <a:rPr lang="ru-RU" sz="3200" b="1" dirty="0" err="1"/>
              <a:t>жазылган</a:t>
            </a:r>
            <a:r>
              <a:rPr lang="ru-RU" sz="3200" b="1" dirty="0"/>
              <a:t>, </a:t>
            </a:r>
            <a:r>
              <a:rPr lang="ru-RU" sz="3200" b="1" dirty="0" err="1"/>
              <a:t>бурчтары</a:t>
            </a:r>
            <a:r>
              <a:rPr lang="ru-RU" sz="3200" b="1" dirty="0"/>
              <a:t> </a:t>
            </a:r>
            <a:r>
              <a:rPr lang="ru-RU" sz="3200" b="1" dirty="0" err="1"/>
              <a:t>бүктөлгөн</a:t>
            </a:r>
            <a:r>
              <a:rPr lang="ru-RU" sz="3200" b="1" dirty="0"/>
              <a:t> же так </a:t>
            </a:r>
            <a:r>
              <a:rPr lang="ru-RU" sz="3200" b="1" dirty="0" err="1"/>
              <a:t>түшкөн</a:t>
            </a:r>
            <a:r>
              <a:rPr lang="ru-RU" sz="3200" b="1" dirty="0"/>
              <a:t> </a:t>
            </a:r>
            <a:r>
              <a:rPr lang="ru-RU" sz="3200" b="1" dirty="0" err="1"/>
              <a:t>иш</a:t>
            </a:r>
            <a:r>
              <a:rPr lang="ru-RU" sz="3200" b="1" dirty="0"/>
              <a:t> </a:t>
            </a:r>
            <a:r>
              <a:rPr lang="ru-RU" sz="3200" b="1" dirty="0" err="1"/>
              <a:t>кагаздары</a:t>
            </a:r>
            <a:r>
              <a:rPr lang="ru-RU" sz="3200" b="1" dirty="0"/>
              <a:t> Сиз </a:t>
            </a:r>
            <a:r>
              <a:rPr lang="ru-RU" sz="3200" b="1" dirty="0" err="1"/>
              <a:t>жөнүндө</a:t>
            </a:r>
            <a:r>
              <a:rPr lang="ru-RU" sz="3200" b="1" dirty="0"/>
              <a:t> </a:t>
            </a:r>
            <a:r>
              <a:rPr lang="ru-RU" sz="3200" b="1" dirty="0" err="1"/>
              <a:t>жакшы</a:t>
            </a:r>
            <a:r>
              <a:rPr lang="ru-RU" sz="3200" b="1" dirty="0"/>
              <a:t> </a:t>
            </a:r>
            <a:r>
              <a:rPr lang="ru-RU" sz="3200" b="1" dirty="0" err="1"/>
              <a:t>сунуштама</a:t>
            </a:r>
            <a:r>
              <a:rPr lang="ru-RU" sz="3200" b="1" dirty="0"/>
              <a:t> </a:t>
            </a:r>
            <a:r>
              <a:rPr lang="ru-RU" sz="3200" b="1" dirty="0" err="1"/>
              <a:t>болуп</a:t>
            </a:r>
            <a:r>
              <a:rPr lang="ru-RU" sz="3200" b="1" dirty="0"/>
              <a:t> </a:t>
            </a:r>
            <a:r>
              <a:rPr lang="ru-RU" sz="3200" b="1" dirty="0" err="1"/>
              <a:t>бербейт</a:t>
            </a:r>
            <a:r>
              <a:rPr lang="ru-RU" sz="3200" b="1" dirty="0"/>
              <a:t>!</a:t>
            </a:r>
          </a:p>
          <a:p>
            <a:pPr lvl="0" fontAlgn="base"/>
            <a:r>
              <a:rPr lang="ru-RU" sz="3200" b="1" dirty="0" err="1"/>
              <a:t>Документтер</a:t>
            </a:r>
            <a:r>
              <a:rPr lang="ru-RU" sz="3200" b="1" dirty="0"/>
              <a:t> </a:t>
            </a:r>
            <a:r>
              <a:rPr lang="ru-RU" sz="3200" b="1" dirty="0" err="1"/>
              <a:t>таза,тыкан</a:t>
            </a:r>
            <a:r>
              <a:rPr lang="ru-RU" sz="3200" b="1" dirty="0"/>
              <a:t> </a:t>
            </a:r>
            <a:r>
              <a:rPr lang="ru-RU" sz="3200" b="1" dirty="0" err="1"/>
              <a:t>болуусу</a:t>
            </a:r>
            <a:r>
              <a:rPr lang="ru-RU" sz="3200" b="1" dirty="0"/>
              <a:t> </a:t>
            </a:r>
            <a:r>
              <a:rPr lang="ru-RU" sz="3200" b="1" dirty="0" err="1"/>
              <a:t>керек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Кеңеш</a:t>
            </a:r>
            <a:r>
              <a:rPr lang="ru-RU" sz="3200" b="1" dirty="0"/>
              <a:t>: </a:t>
            </a:r>
            <a:r>
              <a:rPr lang="ru-RU" sz="3200" b="1" dirty="0" err="1"/>
              <a:t>кыска-нуска</a:t>
            </a:r>
            <a:r>
              <a:rPr lang="ru-RU" sz="3200" b="1" dirty="0"/>
              <a:t> </a:t>
            </a:r>
            <a:r>
              <a:rPr lang="ru-RU" sz="3200" b="1" dirty="0" err="1"/>
              <a:t>жазгыла</a:t>
            </a:r>
            <a:r>
              <a:rPr lang="ru-RU" sz="3200" b="1" dirty="0"/>
              <a:t>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791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7" y="764373"/>
            <a:ext cx="9899073" cy="1293028"/>
          </a:xfrm>
        </p:spPr>
        <p:txBody>
          <a:bodyPr/>
          <a:lstStyle/>
          <a:p>
            <a:pPr algn="ctr"/>
            <a:r>
              <a:rPr lang="ru-RU" b="1" dirty="0" err="1"/>
              <a:t>Документтердин</a:t>
            </a:r>
            <a:r>
              <a:rPr lang="ru-RU" b="1" dirty="0"/>
              <a:t> </a:t>
            </a:r>
            <a:r>
              <a:rPr lang="ru-RU" b="1" dirty="0" err="1"/>
              <a:t>толук</a:t>
            </a:r>
            <a:r>
              <a:rPr lang="ru-RU" b="1" dirty="0"/>
              <a:t> </a:t>
            </a:r>
            <a:r>
              <a:rPr lang="ru-RU" b="1" dirty="0" err="1"/>
              <a:t>топтомун</a:t>
            </a:r>
            <a:r>
              <a:rPr lang="ru-RU" b="1" dirty="0"/>
              <a:t> </a:t>
            </a:r>
            <a:r>
              <a:rPr lang="ru-RU" b="1" dirty="0" err="1"/>
              <a:t>төмөнкүлөр</a:t>
            </a:r>
            <a:r>
              <a:rPr lang="ru-RU" b="1" dirty="0"/>
              <a:t> </a:t>
            </a:r>
            <a:r>
              <a:rPr lang="ru-RU" b="1" dirty="0" err="1"/>
              <a:t>түзөт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Таржымал</a:t>
            </a:r>
            <a:r>
              <a:rPr lang="ru-RU" sz="2400" b="1" dirty="0"/>
              <a:t> (Резюме</a:t>
            </a:r>
            <a:r>
              <a:rPr lang="ru-RU" sz="2400" b="1" dirty="0" smtClean="0"/>
              <a:t>)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• </a:t>
            </a:r>
            <a:r>
              <a:rPr lang="ru-RU" sz="2400" b="1" dirty="0" err="1"/>
              <a:t>Коштомо</a:t>
            </a:r>
            <a:r>
              <a:rPr lang="ru-RU" sz="2400" b="1" dirty="0"/>
              <a:t> кат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• </a:t>
            </a:r>
            <a:r>
              <a:rPr lang="ru-RU" sz="2400" b="1" dirty="0"/>
              <a:t>Буга </a:t>
            </a:r>
            <a:r>
              <a:rPr lang="ru-RU" sz="2400" b="1" dirty="0" err="1"/>
              <a:t>чейин</a:t>
            </a:r>
            <a:r>
              <a:rPr lang="ru-RU" sz="2400" b="1" dirty="0"/>
              <a:t> </a:t>
            </a:r>
            <a:r>
              <a:rPr lang="ru-RU" sz="2400" b="1" dirty="0" err="1"/>
              <a:t>иштеген</a:t>
            </a:r>
            <a:r>
              <a:rPr lang="ru-RU" sz="2400" b="1" dirty="0"/>
              <a:t> </a:t>
            </a:r>
            <a:r>
              <a:rPr lang="ru-RU" sz="2400" b="1" dirty="0" err="1"/>
              <a:t>жерлеринен</a:t>
            </a:r>
            <a:r>
              <a:rPr lang="ru-RU" sz="2400" b="1" dirty="0"/>
              <a:t> </a:t>
            </a:r>
            <a:r>
              <a:rPr lang="ru-RU" sz="2400" b="1" dirty="0" err="1"/>
              <a:t>сунуштама</a:t>
            </a:r>
            <a:r>
              <a:rPr lang="ru-RU" sz="2400" b="1" dirty="0"/>
              <a:t> </a:t>
            </a:r>
            <a:r>
              <a:rPr lang="ru-RU" sz="2400" b="1" dirty="0" err="1"/>
              <a:t>каттар</a:t>
            </a:r>
            <a:r>
              <a:rPr lang="ru-RU" sz="2400" b="1" dirty="0"/>
              <a:t> </a:t>
            </a:r>
            <a:r>
              <a:rPr lang="ru-RU" sz="2400" b="1" dirty="0" err="1"/>
              <a:t>тастыктамалар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16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116</TotalTime>
  <Words>1568</Words>
  <Application>Microsoft Office PowerPoint</Application>
  <PresentationFormat>Широкоэкранный</PresentationFormat>
  <Paragraphs>170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След самолета</vt:lpstr>
      <vt:lpstr>Т.Кулатов атындагы  Кызыл-Кыядагы тоо-техникалык, инновация жана экономика колледжи  КАРЬЕРА БОРБОРУ</vt:lpstr>
      <vt:lpstr>Т.Кулатов атындагы  Кызыл-Кыядагы тоо-техникалык, инновация жана экономика колледжи  КАРЬЕРА БОРБОРУ </vt:lpstr>
      <vt:lpstr>Жумуш издөөдө ийгиликке жеткирүүчү негизги эрежелер</vt:lpstr>
      <vt:lpstr>Жумуш издөө үчүн Сиздин карамагыңыздагы баардык маалымат ресурстарын пайдаланыңыз.</vt:lpstr>
      <vt:lpstr>Интернет ресурстар; </vt:lpstr>
      <vt:lpstr> https://kkgtk.kg/</vt:lpstr>
      <vt:lpstr>Жумуш издөө учурунда туура, түз ниетте болуу маанилуу </vt:lpstr>
      <vt:lpstr>Бош кызмат ордуна  документтерди тапшыруу </vt:lpstr>
      <vt:lpstr>Документтердин толук топтомун төмөнкүлөр түзөт </vt:lpstr>
      <vt:lpstr>Мазмундуу критерийлер </vt:lpstr>
      <vt:lpstr>Аңгемелешүүгө даярдык  </vt:lpstr>
      <vt:lpstr>Аңгемелешүүгө даярдануу - туура ынандыруу. </vt:lpstr>
      <vt:lpstr>Аңгемселешүүдөгү дене-бой тили </vt:lpstr>
      <vt:lpstr>Аңгемелешүүгө кийим тандоо таризи </vt:lpstr>
      <vt:lpstr>Аңгемелешүү </vt:lpstr>
      <vt:lpstr>Аңгемелешүүдө берилүүчү суроолор </vt:lpstr>
      <vt:lpstr>Талапкердин жекече жагдайлары </vt:lpstr>
      <vt:lpstr>Сиз эмне себептен жумуш алмаштырууну каалайсыз? </vt:lpstr>
      <vt:lpstr>Талапкердин жекече жагдайлары </vt:lpstr>
      <vt:lpstr>Жеке компетенцияларын баалоо </vt:lpstr>
      <vt:lpstr>Жумушка болгон мамиле  жетишкендиктерге даяр болуу </vt:lpstr>
      <vt:lpstr>Башка суроолор </vt:lpstr>
      <vt:lpstr>Иш берүүчүгө Сиз бере турган болжолдуу суроолор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Т.Кулатов атындагы  Кызыл-Кыядагы тоо-техникалык, инновация жана экономика колледжи  КАРЬЕРА БОРБОРУ</dc:title>
  <dc:creator>рс</dc:creator>
  <cp:lastModifiedBy>рс</cp:lastModifiedBy>
  <cp:revision>10</cp:revision>
  <dcterms:created xsi:type="dcterms:W3CDTF">2024-05-18T11:30:41Z</dcterms:created>
  <dcterms:modified xsi:type="dcterms:W3CDTF">2024-05-18T13:27:18Z</dcterms:modified>
</cp:coreProperties>
</file>